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59" r:id="rId14"/>
    <p:sldId id="260" r:id="rId15"/>
    <p:sldId id="25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2/1/2022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D1A34-9B7B-417A-BA93-B48D8DCD20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50 </a:t>
            </a:r>
            <a:r>
              <a:rPr lang="de-DE" dirty="0" err="1"/>
              <a:t>years</a:t>
            </a:r>
            <a:r>
              <a:rPr lang="de-DE" dirty="0"/>
              <a:t> DEG – </a:t>
            </a:r>
            <a:br>
              <a:rPr lang="de-DE" dirty="0"/>
            </a:br>
            <a:r>
              <a:rPr lang="de-DE" dirty="0"/>
              <a:t>50 </a:t>
            </a:r>
            <a:r>
              <a:rPr lang="de-DE" dirty="0" err="1"/>
              <a:t>years</a:t>
            </a:r>
            <a:r>
              <a:rPr lang="de-DE" dirty="0"/>
              <a:t> </a:t>
            </a:r>
            <a:r>
              <a:rPr lang="de-DE" dirty="0" err="1"/>
              <a:t>twinning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6124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29BA1B5-0A9B-4E13-839E-0B0773E51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27" y="14780"/>
            <a:ext cx="7775340" cy="684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63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58139E2-2DE7-4BB6-A6A0-D4FB3CFA4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594" y="0"/>
            <a:ext cx="4730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80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6F68812-6C34-403B-9B78-7903F5450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617" y="8612"/>
            <a:ext cx="5585787" cy="684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63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D0D5889-DCBB-402D-B651-45BC2723D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015" y="0"/>
            <a:ext cx="6847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46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3EDF3F0-38B1-46C4-9F26-701D67941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467" y="0"/>
            <a:ext cx="314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11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8D36A07-3610-4B9B-8C12-B02DBD63D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713" y="0"/>
            <a:ext cx="3772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53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BE320EE-5BEC-4EFC-B18F-25AD78B19B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73" t="24242" r="23561" b="18788"/>
          <a:stretch/>
        </p:blipFill>
        <p:spPr>
          <a:xfrm>
            <a:off x="1237673" y="139069"/>
            <a:ext cx="10095345" cy="657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43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892ADF6-C752-47DE-B6DD-F18E6F938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414" y="0"/>
            <a:ext cx="3840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95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78E61FB-B41E-43B8-92D0-430FB14D1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598" y="139923"/>
            <a:ext cx="6492803" cy="657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17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E36CBCB-3F9D-406A-ABD0-575610E27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187" y="114100"/>
            <a:ext cx="7671625" cy="662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68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5EA6AE7-5856-4A7E-988D-023894D9A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407345"/>
            <a:ext cx="11491232" cy="62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81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B61D210-47E1-4A9C-8625-2358B36BA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29074"/>
            <a:ext cx="9183097" cy="682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55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917F1F1-70DE-46E4-988E-C6847CF9F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54" y="212286"/>
            <a:ext cx="11122383" cy="60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9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5137E7B-5FEB-455A-BB3D-F6C5A45E4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931" y="0"/>
            <a:ext cx="6576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26388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0</TotalTime>
  <Words>8</Words>
  <Application>Microsoft Office PowerPoint</Application>
  <PresentationFormat>Breitbild</PresentationFormat>
  <Paragraphs>1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Calibri Light</vt:lpstr>
      <vt:lpstr>Rockwell</vt:lpstr>
      <vt:lpstr>Wingdings</vt:lpstr>
      <vt:lpstr>Atlas</vt:lpstr>
      <vt:lpstr>50 years DEG –  50 years twinning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50 years DEG –  50 years twinning</dc:title>
  <dc:creator>katrin landsmann</dc:creator>
  <cp:lastModifiedBy>katrin landsmann</cp:lastModifiedBy>
  <cp:revision>1</cp:revision>
  <dcterms:created xsi:type="dcterms:W3CDTF">2022-02-01T15:26:48Z</dcterms:created>
  <dcterms:modified xsi:type="dcterms:W3CDTF">2022-02-01T15:49:44Z</dcterms:modified>
</cp:coreProperties>
</file>